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"/>
  </p:handoutMasterIdLst>
  <p:sldIdLst>
    <p:sldId id="256" r:id="rId2"/>
    <p:sldId id="259" r:id="rId3"/>
    <p:sldId id="258" r:id="rId4"/>
    <p:sldId id="257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4BA5F9-7067-4693-A99A-0F1ED48E0000}" type="datetimeFigureOut">
              <a:rPr lang="fr-CA" smtClean="0"/>
              <a:t>2011-02-15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CDBE80-EEFB-42D0-ADFF-62EC0EDF617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102635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A" noProof="0" smtClean="0"/>
              <a:t>Cliquez pour modifier le style des sous-titres du masque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15/02/2011</a:t>
            </a:fld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15/02/2011</a:t>
            </a:fld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15/02/2011</a:t>
            </a:fld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15/02/2011</a:t>
            </a:fld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  <a:endParaRPr lang="fr-CA" noProof="0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15/02/2011</a:t>
            </a:fld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15/02/2011</a:t>
            </a:fld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  <a:endParaRPr lang="fr-CA" noProof="0" smtClean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  <a:endParaRPr lang="fr-CA" noProof="0" smtClean="0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15/02/2011</a:t>
            </a:fld>
            <a:endParaRPr lang="fr-CA" noProof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15/02/2011</a:t>
            </a:fld>
            <a:endParaRPr lang="fr-CA" noProof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15/02/2011</a:t>
            </a:fld>
            <a:endParaRPr lang="fr-CA" noProof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  <a:endParaRPr lang="fr-CA" noProof="0" smtClean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15/02/2011</a:t>
            </a:fld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  <a:endParaRPr lang="fr-CA" noProof="0" smtClean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49BD-873D-4001-9617-BB6A20A995CF}" type="datetimeFigureOut">
              <a:rPr lang="fr-CA" noProof="0" smtClean="0"/>
              <a:pPr/>
              <a:t>15/02/2011</a:t>
            </a:fld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3D22-42D2-4F56-B943-CA742F2FA7A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D49BD-873D-4001-9617-BB6A20A995CF}" type="datetimeFigureOut">
              <a:rPr lang="fr-FR" smtClean="0"/>
              <a:pPr/>
              <a:t>15/02/2011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63D22-42D2-4F56-B943-CA742F2FA7A9}" type="slidenum">
              <a:rPr lang="fr-CA" smtClean="0"/>
              <a:pPr/>
              <a:t>‹N°›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noProof="1" smtClean="0"/>
              <a:t>Alcom Domotique</a:t>
            </a:r>
            <a:endParaRPr lang="fr-CA" noProof="1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Le Centre de commande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Câblage résidentiel organisé</a:t>
            </a:r>
          </a:p>
          <a:p>
            <a:pPr lvl="1"/>
            <a:r>
              <a:rPr lang="fr-CA" dirty="0" smtClean="0"/>
              <a:t>Centralise tous les branchements de la résidence en  un seul centre de commande</a:t>
            </a:r>
          </a:p>
          <a:p>
            <a:pPr lvl="1"/>
            <a:r>
              <a:rPr lang="fr-CA" dirty="0" smtClean="0"/>
              <a:t>Ajoute de la valeur à la propriété</a:t>
            </a:r>
          </a:p>
          <a:p>
            <a:pPr lvl="1"/>
            <a:r>
              <a:rPr lang="fr-CA" dirty="0" smtClean="0"/>
              <a:t>Pratique et simple à faire fonctionner</a:t>
            </a:r>
            <a:endParaRPr lang="fr-CA" dirty="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3429000" y="4876800"/>
            <a:ext cx="2857512" cy="1447800"/>
          </a:xfrm>
          <a:prstGeom prst="leftRightArrowCallout">
            <a:avLst>
              <a:gd name="adj1" fmla="val 17982"/>
              <a:gd name="adj2" fmla="val 25000"/>
              <a:gd name="adj3" fmla="val 21053"/>
              <a:gd name="adj4" fmla="val 50000"/>
            </a:avLst>
          </a:prstGeom>
          <a:solidFill>
            <a:schemeClr val="tx2"/>
          </a:solidFill>
          <a:ln w="571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CA" i="1" dirty="0" smtClean="0">
                <a:solidFill>
                  <a:schemeClr val="bg1">
                    <a:alpha val="100000"/>
                  </a:schemeClr>
                </a:solidFill>
                <a:latin typeface="Arial"/>
              </a:rPr>
              <a:t>Centre de commande</a:t>
            </a:r>
            <a:endParaRPr lang="fr-CA" dirty="0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7010400" y="5029200"/>
            <a:ext cx="1371600" cy="1371600"/>
          </a:xfrm>
          <a:prstGeom prst="diamond">
            <a:avLst/>
          </a:prstGeom>
          <a:solidFill>
            <a:schemeClr val="accent2"/>
          </a:solidFill>
          <a:ln w="38100" cap="flat" cmpd="dbl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CA" dirty="0" smtClean="0">
                <a:solidFill>
                  <a:schemeClr val="tx1">
                    <a:alpha val="100000"/>
                  </a:schemeClr>
                </a:solidFill>
                <a:latin typeface="Arial"/>
              </a:rPr>
              <a:t>Poste 2</a:t>
            </a:r>
            <a:endParaRPr lang="fr-CA" dirty="0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1219200" y="5257800"/>
            <a:ext cx="1371600" cy="1371600"/>
          </a:xfrm>
          <a:prstGeom prst="diamond">
            <a:avLst/>
          </a:prstGeom>
          <a:solidFill>
            <a:schemeClr val="accent2"/>
          </a:solidFill>
          <a:ln w="38100" cap="flat" cmpd="dbl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CA" dirty="0" smtClean="0">
                <a:solidFill>
                  <a:schemeClr val="tx1">
                    <a:alpha val="100000"/>
                  </a:schemeClr>
                </a:solidFill>
                <a:latin typeface="Arial"/>
              </a:rPr>
              <a:t>Poste 1</a:t>
            </a:r>
            <a:endParaRPr lang="fr-C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Service à la clientèle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Modalités</a:t>
            </a:r>
          </a:p>
          <a:p>
            <a:pPr lvl="1"/>
            <a:r>
              <a:rPr lang="fr-CA" dirty="0" smtClean="0"/>
              <a:t>Matériel de marketing</a:t>
            </a:r>
          </a:p>
          <a:p>
            <a:pPr lvl="1"/>
            <a:r>
              <a:rPr lang="fr-CA" dirty="0" smtClean="0"/>
              <a:t>Ensemble résidentiel</a:t>
            </a:r>
          </a:p>
          <a:p>
            <a:pPr lvl="1"/>
            <a:r>
              <a:rPr lang="fr-CA" dirty="0" smtClean="0"/>
              <a:t>Formation et assistance</a:t>
            </a:r>
          </a:p>
          <a:p>
            <a:pPr lvl="1"/>
            <a:r>
              <a:rPr lang="fr-CA" dirty="0" smtClean="0"/>
              <a:t>Tarifs spéciaux  sur changement de forfait</a:t>
            </a:r>
          </a:p>
          <a:p>
            <a:pPr lvl="1"/>
            <a:r>
              <a:rPr lang="fr-CA" dirty="0" smtClean="0"/>
              <a:t>Programme d’aide au développement</a:t>
            </a:r>
            <a:endParaRPr lang="fr-CA" dirty="0"/>
          </a:p>
        </p:txBody>
      </p:sp>
      <p:pic>
        <p:nvPicPr>
          <p:cNvPr id="5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67300" y="2071678"/>
            <a:ext cx="3200400" cy="217017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A" noProof="1" smtClean="0"/>
              <a:t>Alcom Domotique</a:t>
            </a:r>
            <a:endParaRPr lang="fr-CA" noProof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67</Words>
  <Application>Microsoft Office PowerPoint</Application>
  <PresentationFormat>Affichage à l'écran 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5" baseType="lpstr">
      <vt:lpstr>Thème Office</vt:lpstr>
      <vt:lpstr>Alcom Domotique</vt:lpstr>
      <vt:lpstr>Le Centre de commande</vt:lpstr>
      <vt:lpstr>Service à la clientèle</vt:lpstr>
      <vt:lpstr>Présentation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Alcom Domotique</dc:title>
  <dc:creator>Laurent</dc:creator>
  <cp:lastModifiedBy>Michèle Simond</cp:lastModifiedBy>
  <cp:revision>7</cp:revision>
  <dcterms:created xsi:type="dcterms:W3CDTF">2007-04-16T17:49:40Z</dcterms:created>
  <dcterms:modified xsi:type="dcterms:W3CDTF">2011-02-15T18:47:18Z</dcterms:modified>
</cp:coreProperties>
</file>